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8" r:id="rId2"/>
    <p:sldId id="262" r:id="rId3"/>
    <p:sldId id="267" r:id="rId4"/>
    <p:sldId id="265" r:id="rId5"/>
    <p:sldId id="266" r:id="rId6"/>
    <p:sldId id="270" r:id="rId7"/>
    <p:sldId id="279" r:id="rId8"/>
    <p:sldId id="280" r:id="rId9"/>
    <p:sldId id="281" r:id="rId10"/>
    <p:sldId id="282" r:id="rId11"/>
    <p:sldId id="283" r:id="rId12"/>
    <p:sldId id="284" r:id="rId13"/>
    <p:sldId id="285" r:id="rId14"/>
    <p:sldId id="286" r:id="rId15"/>
    <p:sldId id="278" r:id="rId16"/>
    <p:sldId id="271" r:id="rId17"/>
    <p:sldId id="272" r:id="rId18"/>
    <p:sldId id="273" r:id="rId19"/>
    <p:sldId id="268" r:id="rId20"/>
    <p:sldId id="269" r:id="rId21"/>
    <p:sldId id="274" r:id="rId22"/>
    <p:sldId id="275" r:id="rId23"/>
    <p:sldId id="276" r:id="rId24"/>
    <p:sldId id="277" r:id="rId25"/>
    <p:sldId id="260" r:id="rId2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0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varScale="1">
        <p:scale>
          <a:sx n="133" d="100"/>
          <a:sy n="133" d="100"/>
        </p:scale>
        <p:origin x="-984" y="-90"/>
      </p:cViewPr>
      <p:guideLst>
        <p:guide orient="horz" pos="1573"/>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2021/1/19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4912"/>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p:transition spd="slow" advTm="2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p:transition spd="slow" advTm="2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p:transition spd="slow" advTm="2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Content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954" y="824805"/>
            <a:ext cx="6382546" cy="44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75656" y="1796289"/>
            <a:ext cx="1440160" cy="178129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447432" y="1047984"/>
            <a:ext cx="35752" cy="1460857"/>
          </a:xfrm>
          <a:prstGeom prst="bentConnector3">
            <a:avLst>
              <a:gd name="adj1" fmla="val 73940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843808" y="4369668"/>
            <a:ext cx="4752528"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endCxn id="25" idx="2"/>
          </p:cNvCxnSpPr>
          <p:nvPr/>
        </p:nvCxnSpPr>
        <p:spPr>
          <a:xfrm>
            <a:off x="7591486" y="4621696"/>
            <a:ext cx="864169" cy="481541"/>
          </a:xfrm>
          <a:prstGeom prst="bentConnector4">
            <a:avLst>
              <a:gd name="adj1" fmla="val 7139"/>
              <a:gd name="adj2" fmla="val 14747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3203848" y="1849066"/>
            <a:ext cx="3888432"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556232" y="1450698"/>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flipV="1">
            <a:off x="7092280" y="2312472"/>
            <a:ext cx="1328048" cy="760891"/>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p:transition spd="slow" advTm="2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p:transition spd="slow" advTm="20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p:transition spd="slow" advTm="2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p:transition spd="slow" advTm="2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a:t>
            </a:r>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TotalTime>
  <Words>1233</Words>
  <Application>Microsoft Office PowerPoint</Application>
  <PresentationFormat>全屏显示(16:10)</PresentationFormat>
  <Paragraphs>165</Paragraphs>
  <Slides>25</Slides>
  <Notes>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Mzkit User Manual</vt:lpstr>
      <vt:lpstr>Introduction</vt:lpstr>
      <vt:lpstr>LICENSE</vt:lpstr>
      <vt:lpstr>Screenshots</vt:lpstr>
      <vt:lpstr>Main Screen</vt:lpstr>
      <vt:lpstr>View Untargeted Data</vt:lpstr>
      <vt:lpstr>Introduction</vt:lpstr>
      <vt:lpstr>PowerPoint 演示文稿</vt:lpstr>
      <vt:lpstr>View 2D Scatter Snapshot</vt:lpstr>
      <vt:lpstr>View TIC/BPC</vt:lpstr>
      <vt:lpstr>View Scan Feature</vt:lpstr>
      <vt:lpstr>View XIC</vt:lpstr>
      <vt:lpstr>View PDA</vt:lpstr>
      <vt:lpstr>View UV scans</vt:lpstr>
      <vt:lpstr>MS-Imaging Viewer</vt:lpstr>
      <vt:lpstr>Introduce MS-Imaging</vt:lpstr>
      <vt:lpstr>imzML for MS-imaging</vt:lpstr>
      <vt:lpstr>MS-imaging</vt:lpstr>
      <vt:lpstr>View GC-MS Targeted</vt:lpstr>
      <vt:lpstr>View GC-MS Targeted</vt:lpstr>
      <vt:lpstr>View GC-MS Targeted</vt:lpstr>
      <vt:lpstr>View LC-MS/MS Targeted</vt:lpstr>
      <vt:lpstr>View LC-MS/MS Targeted</vt:lpstr>
      <vt:lpstr>View LC-MS/MS Targeted</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448</cp:revision>
  <dcterms:created xsi:type="dcterms:W3CDTF">2020-04-30T00:00:30Z</dcterms:created>
  <dcterms:modified xsi:type="dcterms:W3CDTF">2021-01-19T03:37:47Z</dcterms:modified>
</cp:coreProperties>
</file>